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4E962-BACD-94EE-FE85-AD3A82B932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CD833A-3702-9710-D358-E52ADFAA4E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347738-F86D-8659-F4D7-F56BE4719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0D7F7-1A4D-9BBF-12DE-C6DA93D14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8DD37-1E8B-151E-FD1B-B8C541C03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6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5E71A-27F9-CF1D-AB7B-549787605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CA521A-0955-E606-EBA3-D81B478B4B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94E65-40B2-F378-069A-C44DEBABA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AE9E7-7C0F-B1E3-EFE2-78107B48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7C3D0-621F-992D-40AB-A956B353C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99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1C0436-A32D-9158-0587-C6024CCFC0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AC591-6451-9D94-A864-A9447475E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16BC7D-6DCC-B2B5-D29A-568246CAA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9A937-AD0C-F7AF-A817-B6CD9EBA6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41DBD-58BB-4B60-3B5D-F34AAD8F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2DC29-0BD8-926E-642B-1A1EB1F4B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D9C50-CD7E-31DA-065A-6808F21160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C8C86-A5DC-0D54-2B9D-3B8674CFC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EAAFCD-5CE2-AC7A-D1B9-B86759F82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7AFA-112B-9D7F-B96E-9F6D35453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4B577-4894-42D3-8F72-DA5042FD4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A424F1-5EC9-770A-CE6A-86CCB00A24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C95833-2FA6-E0FE-E839-F1BAB318C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A48B0-D407-7998-5A9A-05E713018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B6423-9480-453E-A0E1-320A123F1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83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0EECF-5AB2-DCDE-12B9-CA6DC2D7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F10B1-94B0-C9D8-2C1F-C586478FE3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EDF669-A3B9-14E9-6CB2-B6B39CCAC8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AF7FD-6E93-9894-84CA-4AAFFA0DB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465267-C1F1-FF02-CD25-D8287CB60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E00C7C-38C5-4F6C-3D16-9936797E2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49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23532-B730-2F30-DF52-C319C4CED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5A4F4F-52BD-F746-3AB6-26A823D2DD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881386-7E02-2C4C-150F-6049B5FA8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D7B4BD-AB74-1793-5C43-8F04ACD298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450382-3A87-9007-2931-260F26E6F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883365-6087-ECE0-4AE0-B76EEDE00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41B2FB-4758-36AC-E26D-4B6203709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5AB41C-728E-9150-59DB-E7DC391D2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49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0A2C2-D51E-9F20-D0F0-E3B00A27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1205F-E254-A15E-A113-C5F3B8C17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D28ACB-E964-D47A-174E-03483AFD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E326C5-750F-AB3E-2B95-DB6663F45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4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F0B815-3F39-A38A-4ACD-E2CBD7CCF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B8324-D915-EC20-1124-7AEC3676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35A28C-89AB-DD38-86FB-6E5E9337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0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8502F-ED39-B061-05B5-EB1BCEEAD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92333-A988-9A43-C556-3C83952E12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3F2985-336E-E179-3E7A-6F595949F4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07B61-EE2C-9EAC-7504-C50ACBC8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FADB7-8951-F2C7-41EE-87C2BE3DA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A3893-02D5-E347-E632-068988EF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1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644E-F2B2-C20E-C7A3-BADFE91A5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AC916A-2FF4-A462-2878-AE0C15207E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28EA75-347D-9F3D-4944-B66F16980F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59468C-88B8-6E9D-4B8B-8548D7621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A465B3-55F5-393F-07AC-781E28B37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621F5A-C961-738E-3526-4A643ABC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71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FA5916-8CAD-6CA1-B6F5-D9DC11409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7F5351-70DF-5A33-9230-3CD4F9D34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B8F2E-C215-D9B2-1CD5-1AF2E3282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03D633-3317-4241-894A-6AFDC7977156}" type="datetimeFigureOut">
              <a:rPr lang="en-US" smtClean="0"/>
              <a:t>6/24/2024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CA0389-EFC7-DE05-50C6-082B17F6E7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E6819-08D5-7D96-CCDE-7F7E96132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32F0A27-F119-44DC-8F4A-F29281F1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54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3B0371-F89B-8C4A-87C8-4A5E1F15333B}"/>
              </a:ext>
            </a:extLst>
          </p:cNvPr>
          <p:cNvSpPr txBox="1"/>
          <p:nvPr/>
        </p:nvSpPr>
        <p:spPr>
          <a:xfrm>
            <a:off x="5122416" y="2672176"/>
            <a:ext cx="1096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VB</a:t>
            </a:r>
          </a:p>
          <a:p>
            <a:r>
              <a:rPr lang="en-US" dirty="0" err="1"/>
              <a:t>GraphDB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73053D-BCA1-C8E6-6EA4-0528286679A5}"/>
              </a:ext>
            </a:extLst>
          </p:cNvPr>
          <p:cNvSpPr txBox="1"/>
          <p:nvPr/>
        </p:nvSpPr>
        <p:spPr>
          <a:xfrm>
            <a:off x="1555072" y="2681055"/>
            <a:ext cx="1096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SV</a:t>
            </a:r>
          </a:p>
          <a:p>
            <a:r>
              <a:rPr lang="en-US" dirty="0" err="1"/>
              <a:t>GraphDB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3D0277-C4B6-5D40-D3AF-0D66ECD9951F}"/>
              </a:ext>
            </a:extLst>
          </p:cNvPr>
          <p:cNvSpPr txBox="1"/>
          <p:nvPr/>
        </p:nvSpPr>
        <p:spPr>
          <a:xfrm>
            <a:off x="9163234" y="2681055"/>
            <a:ext cx="83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Fuseki</a:t>
            </a:r>
            <a:endParaRPr lang="en-US" dirty="0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0C54C0B1-BBBE-4839-76DE-F16B88382CAD}"/>
              </a:ext>
            </a:extLst>
          </p:cNvPr>
          <p:cNvSpPr/>
          <p:nvPr/>
        </p:nvSpPr>
        <p:spPr>
          <a:xfrm>
            <a:off x="3043528" y="2972271"/>
            <a:ext cx="1686757" cy="15623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5A2347F-4133-E2DF-A0B5-88EF0DAB8FE5}"/>
              </a:ext>
            </a:extLst>
          </p:cNvPr>
          <p:cNvSpPr/>
          <p:nvPr/>
        </p:nvSpPr>
        <p:spPr>
          <a:xfrm>
            <a:off x="6462944" y="2865721"/>
            <a:ext cx="2405848" cy="18466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18DEBF-4931-7620-5A85-999AAC34983F}"/>
              </a:ext>
            </a:extLst>
          </p:cNvPr>
          <p:cNvSpPr txBox="1"/>
          <p:nvPr/>
        </p:nvSpPr>
        <p:spPr>
          <a:xfrm>
            <a:off x="3391270" y="2672176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GUI (CC)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03E661-7099-7716-7BF1-455D9B90F9D1}"/>
              </a:ext>
            </a:extLst>
          </p:cNvPr>
          <p:cNvSpPr txBox="1"/>
          <p:nvPr/>
        </p:nvSpPr>
        <p:spPr>
          <a:xfrm>
            <a:off x="7014839" y="2581321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Script (CM)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E8051AF5-F666-6577-D841-6420AF98F20E}"/>
              </a:ext>
            </a:extLst>
          </p:cNvPr>
          <p:cNvSpPr/>
          <p:nvPr/>
        </p:nvSpPr>
        <p:spPr>
          <a:xfrm>
            <a:off x="5424256" y="1704513"/>
            <a:ext cx="177554" cy="8768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F6293F-9520-1C88-D7C8-83C744DA964E}"/>
              </a:ext>
            </a:extLst>
          </p:cNvPr>
          <p:cNvSpPr txBox="1"/>
          <p:nvPr/>
        </p:nvSpPr>
        <p:spPr>
          <a:xfrm>
            <a:off x="5069228" y="1244326"/>
            <a:ext cx="1065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GUI (CC)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6912E8-AF7D-AAC5-5956-2C4EC03640B2}"/>
              </a:ext>
            </a:extLst>
          </p:cNvPr>
          <p:cNvSpPr txBox="1"/>
          <p:nvPr/>
        </p:nvSpPr>
        <p:spPr>
          <a:xfrm>
            <a:off x="5257484" y="4968821"/>
            <a:ext cx="65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Files</a:t>
            </a:r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A9C6A5B1-19A9-A47A-A211-FE8A4147E347}"/>
              </a:ext>
            </a:extLst>
          </p:cNvPr>
          <p:cNvSpPr/>
          <p:nvPr/>
        </p:nvSpPr>
        <p:spPr>
          <a:xfrm>
            <a:off x="5493023" y="3539494"/>
            <a:ext cx="179807" cy="1307714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2CF799-02ED-689F-C7BE-A5BDD6B34F40}"/>
              </a:ext>
            </a:extLst>
          </p:cNvPr>
          <p:cNvSpPr txBox="1"/>
          <p:nvPr/>
        </p:nvSpPr>
        <p:spPr>
          <a:xfrm>
            <a:off x="3317381" y="3173497"/>
            <a:ext cx="1683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Script, </a:t>
            </a:r>
          </a:p>
          <a:p>
            <a:r>
              <a:rPr lang="en-US" sz="1400" i="1" dirty="0"/>
              <a:t>for later (CM)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E51B9E-43E8-B1DB-31A1-1385E660850D}"/>
              </a:ext>
            </a:extLst>
          </p:cNvPr>
          <p:cNvSpPr txBox="1"/>
          <p:nvPr/>
        </p:nvSpPr>
        <p:spPr>
          <a:xfrm>
            <a:off x="5644684" y="3970025"/>
            <a:ext cx="16830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Script, </a:t>
            </a:r>
          </a:p>
          <a:p>
            <a:r>
              <a:rPr lang="en-US" sz="1400" i="1" dirty="0"/>
              <a:t>for later (CM)</a:t>
            </a:r>
          </a:p>
        </p:txBody>
      </p:sp>
    </p:spTree>
    <p:extLst>
      <p:ext uri="{BB962C8B-B14F-4D97-AF65-F5344CB8AC3E}">
        <p14:creationId xmlns:p14="http://schemas.microsoft.com/office/powerpoint/2010/main" val="2937250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961CE56A2F8E4A889E10AD495FB27B" ma:contentTypeVersion="18" ma:contentTypeDescription="Create a new document." ma:contentTypeScope="" ma:versionID="805ff2a47cff02d5acf2fb0c2428580a">
  <xsd:schema xmlns:xsd="http://www.w3.org/2001/XMLSchema" xmlns:xs="http://www.w3.org/2001/XMLSchema" xmlns:p="http://schemas.microsoft.com/office/2006/metadata/properties" xmlns:ns2="a2664191-2c0b-4a9a-9020-1d48375f13ba" xmlns:ns3="b6a3b5e8-9a5d-48de-8dd4-71f80e1de32d" targetNamespace="http://schemas.microsoft.com/office/2006/metadata/properties" ma:root="true" ma:fieldsID="88d1a9cc56ffb14c9a6d47668affd1c0" ns2:_="" ns3:_="">
    <xsd:import namespace="a2664191-2c0b-4a9a-9020-1d48375f13ba"/>
    <xsd:import namespace="b6a3b5e8-9a5d-48de-8dd4-71f80e1de32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664191-2c0b-4a9a-9020-1d48375f13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40eee1e-ad38-437e-be40-fc9f033adc9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a3b5e8-9a5d-48de-8dd4-71f80e1de32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af5e386-9031-43d7-9be7-90668a9bdae4}" ma:internalName="TaxCatchAll" ma:showField="CatchAllData" ma:web="b6a3b5e8-9a5d-48de-8dd4-71f80e1de3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6a3b5e8-9a5d-48de-8dd4-71f80e1de32d" xsi:nil="true"/>
    <lcf76f155ced4ddcb4097134ff3c332f xmlns="a2664191-2c0b-4a9a-9020-1d48375f13b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39D2AB7-7097-43DE-AB94-8926BA13F30B}"/>
</file>

<file path=customXml/itemProps2.xml><?xml version="1.0" encoding="utf-8"?>
<ds:datastoreItem xmlns:ds="http://schemas.openxmlformats.org/officeDocument/2006/customXml" ds:itemID="{87CED9FD-FCF9-455F-8AAF-CAD82E1D45BC}"/>
</file>

<file path=customXml/itemProps3.xml><?xml version="1.0" encoding="utf-8"?>
<ds:datastoreItem xmlns:ds="http://schemas.openxmlformats.org/officeDocument/2006/customXml" ds:itemID="{3973983A-C15C-407A-AABD-B93BC06A2A72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32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Caracciolo, Caterina (ESS)</dc:creator>
  <cp:lastModifiedBy>Caracciolo, Caterina (ESS)</cp:lastModifiedBy>
  <cp:revision>1</cp:revision>
  <dcterms:created xsi:type="dcterms:W3CDTF">2024-06-24T10:01:14Z</dcterms:created>
  <dcterms:modified xsi:type="dcterms:W3CDTF">2024-06-24T10:08:24Z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0x0101004F961CE56A2F8E4A889E10AD495FB27B</vt:lpwstr>
  </property>
</Properties>
</file>